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AD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2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5D07E6-8BA2-4428-BAC6-C073C5BF0239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F4462-6F1F-4908-A8C6-1609FF3EC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4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7B92D9-22B6-8640-9C9E-C4CEA89921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2956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17" name="Straight Connector 16"/>
          <p:cNvCxnSpPr>
            <a:cxnSpLocks/>
          </p:cNvCxnSpPr>
          <p:nvPr userDrawn="1"/>
        </p:nvCxnSpPr>
        <p:spPr>
          <a:xfrm>
            <a:off x="5171313" y="3506127"/>
            <a:ext cx="6400800" cy="53789"/>
          </a:xfrm>
          <a:prstGeom prst="line">
            <a:avLst/>
          </a:prstGeom>
          <a:ln w="762000" cap="rnd" cmpd="sng">
            <a:solidFill>
              <a:srgbClr val="D8222A"/>
            </a:solidFill>
            <a:bevel/>
            <a:headEnd type="none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5184295" y="3509680"/>
            <a:ext cx="7007705" cy="53789"/>
          </a:xfrm>
          <a:prstGeom prst="line">
            <a:avLst/>
          </a:prstGeom>
          <a:ln w="762000" cap="flat" cmpd="sng">
            <a:solidFill>
              <a:srgbClr val="D8222A"/>
            </a:solidFill>
            <a:bevel/>
            <a:headEnd type="none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00520" y="1612165"/>
            <a:ext cx="6627636" cy="2287513"/>
          </a:xfrm>
        </p:spPr>
        <p:txBody>
          <a:bodyPr anchor="b">
            <a:normAutofit/>
          </a:bodyPr>
          <a:lstStyle>
            <a:lvl1pPr algn="l"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00519" y="3999951"/>
            <a:ext cx="6627637" cy="925198"/>
          </a:xfrm>
        </p:spPr>
        <p:txBody>
          <a:bodyPr/>
          <a:lstStyle>
            <a:lvl1pPr marL="0" indent="0" algn="l">
              <a:buNone/>
              <a:defRPr sz="3100" b="0" i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550" y="6111344"/>
            <a:ext cx="1925606" cy="405488"/>
          </a:xfrm>
          <a:prstGeom prst="rect">
            <a:avLst/>
          </a:prstGeom>
        </p:spPr>
      </p:pic>
      <p:sp>
        <p:nvSpPr>
          <p:cNvPr id="18" name="Oval 17"/>
          <p:cNvSpPr/>
          <p:nvPr userDrawn="1"/>
        </p:nvSpPr>
        <p:spPr>
          <a:xfrm>
            <a:off x="185130" y="268941"/>
            <a:ext cx="4264648" cy="426464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97" t="531" r="17725" b="953"/>
          <a:stretch/>
        </p:blipFill>
        <p:spPr>
          <a:xfrm>
            <a:off x="305774" y="389585"/>
            <a:ext cx="4023360" cy="4023360"/>
          </a:xfrm>
          <a:prstGeom prst="ellipse">
            <a:avLst/>
          </a:prstGeom>
          <a:ln w="190500" cap="rnd">
            <a:noFill/>
            <a:prstDash val="solid"/>
          </a:ln>
          <a:effectLst/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extrusionClr>
              <a:srgbClr val="000000"/>
            </a:extrusionClr>
          </a:sp3d>
        </p:spPr>
      </p:pic>
      <p:sp>
        <p:nvSpPr>
          <p:cNvPr id="25" name="Oval 24"/>
          <p:cNvSpPr/>
          <p:nvPr userDrawn="1"/>
        </p:nvSpPr>
        <p:spPr>
          <a:xfrm>
            <a:off x="301964" y="385775"/>
            <a:ext cx="4030980" cy="4030980"/>
          </a:xfrm>
          <a:prstGeom prst="ellipse">
            <a:avLst/>
          </a:prstGeom>
          <a:noFill/>
          <a:ln w="38100">
            <a:solidFill>
              <a:srgbClr val="D822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000518" y="5020491"/>
            <a:ext cx="6627637" cy="44049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 Name</a:t>
            </a:r>
          </a:p>
        </p:txBody>
      </p:sp>
    </p:spTree>
    <p:extLst>
      <p:ext uri="{BB962C8B-B14F-4D97-AF65-F5344CB8AC3E}">
        <p14:creationId xmlns:p14="http://schemas.microsoft.com/office/powerpoint/2010/main" val="3823378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7816" y="255710"/>
            <a:ext cx="11606543" cy="81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1176950"/>
            <a:ext cx="6038661" cy="568105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6153339" y="1176950"/>
            <a:ext cx="6038661" cy="568105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1522069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817" y="255710"/>
            <a:ext cx="5495454" cy="164551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07816" y="2135797"/>
            <a:ext cx="5495455" cy="4473233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9797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here to type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More sentences and paragraphs.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1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2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3</a:t>
            </a:r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6062662" y="4698748"/>
            <a:ext cx="6129338" cy="2172831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6062662" y="2353900"/>
            <a:ext cx="6129338" cy="2172831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6062662" y="9052"/>
            <a:ext cx="6129338" cy="2172831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138990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7816" y="255710"/>
            <a:ext cx="11606543" cy="81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1176950"/>
            <a:ext cx="12192000" cy="568105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750906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1555253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0514" y="2804379"/>
            <a:ext cx="5492840" cy="1156666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0" y="5553634"/>
            <a:ext cx="12192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PlayPower LT Farmington, Inc. is a division of PlayPower, Inc.</a:t>
            </a:r>
          </a:p>
        </p:txBody>
      </p:sp>
    </p:spTree>
    <p:extLst>
      <p:ext uri="{BB962C8B-B14F-4D97-AF65-F5344CB8AC3E}">
        <p14:creationId xmlns:p14="http://schemas.microsoft.com/office/powerpoint/2010/main" val="42253214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81280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E0018A-FE3F-4578-AA63-C4BD586BDCF9}" type="datetimeFigureOut"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MS PGothic" panose="020B0600070205080204" pitchFamily="34" charset="-128"/>
                <a:cs typeface="+mn-cs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9/21/2020</a:t>
            </a:fld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00134-E66A-4772-A550-9B24AE586F74}" type="slidenum">
              <a:rPr kumimoji="0" lang="en-US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MS PGothic" panose="020B0600070205080204" pitchFamily="34" charset="-128"/>
                <a:cs typeface="+mn-cs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1732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69955" y="1539089"/>
            <a:ext cx="11171977" cy="2009868"/>
          </a:xfrm>
        </p:spPr>
        <p:txBody>
          <a:bodyPr anchor="b">
            <a:normAutofit/>
          </a:bodyPr>
          <a:lstStyle>
            <a:lvl1pPr algn="l"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69955" y="3602037"/>
            <a:ext cx="11171977" cy="1682804"/>
          </a:xfrm>
        </p:spPr>
        <p:txBody>
          <a:bodyPr/>
          <a:lstStyle>
            <a:lvl1pPr marL="0" indent="0" algn="l">
              <a:buNone/>
              <a:defRPr sz="31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section Subtitle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550" y="6111344"/>
            <a:ext cx="1925606" cy="40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837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69955" y="1539089"/>
            <a:ext cx="11171977" cy="2009868"/>
          </a:xfrm>
        </p:spPr>
        <p:txBody>
          <a:bodyPr anchor="b">
            <a:normAutofit/>
          </a:bodyPr>
          <a:lstStyle>
            <a:lvl1pPr algn="l"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69955" y="3602037"/>
            <a:ext cx="11171977" cy="1682804"/>
          </a:xfrm>
        </p:spPr>
        <p:txBody>
          <a:bodyPr/>
          <a:lstStyle>
            <a:lvl1pPr marL="0" indent="0" algn="l">
              <a:buNone/>
              <a:defRPr sz="31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section Subtitle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550" y="6111344"/>
            <a:ext cx="1925606" cy="40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01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69955" y="591672"/>
            <a:ext cx="5004704" cy="2138082"/>
          </a:xfrm>
        </p:spPr>
        <p:txBody>
          <a:bodyPr anchor="t">
            <a:normAutofit/>
          </a:bodyPr>
          <a:lstStyle>
            <a:lvl1pPr algn="l">
              <a:defRPr sz="4400" baseline="0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Add Subsection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69955" y="3106272"/>
            <a:ext cx="5004704" cy="2622176"/>
          </a:xfrm>
        </p:spPr>
        <p:txBody>
          <a:bodyPr/>
          <a:lstStyle>
            <a:lvl1pPr marL="0" indent="0" algn="l">
              <a:buNone/>
              <a:defRPr sz="31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Subsection Subtitle</a:t>
            </a:r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970494" y="0"/>
            <a:ext cx="6221506" cy="68580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324897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90513" y="1175658"/>
            <a:ext cx="11557000" cy="4937806"/>
          </a:xfrm>
        </p:spPr>
        <p:txBody>
          <a:bodyPr/>
          <a:lstStyle>
            <a:lvl1pPr>
              <a:defRPr sz="2000" b="1"/>
            </a:lvl1pPr>
            <a:lvl2pPr>
              <a:defRPr sz="1800" b="0"/>
            </a:lvl2pPr>
            <a:lvl3pPr marL="1143000" indent="-228600">
              <a:buFont typeface=".AppleSystemUIFont" charset="-120"/>
              <a:buChar char="-"/>
              <a:defRPr sz="1600" b="0"/>
            </a:lvl3pPr>
            <a:lvl4pPr marL="1714500" indent="-342900">
              <a:buFont typeface="+mj-lt"/>
              <a:buAutoNum type="arabicPeriod"/>
              <a:defRPr sz="1600" b="0"/>
            </a:lvl4pPr>
            <a:lvl5pPr>
              <a:defRPr sz="16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64047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89903" y="2135797"/>
            <a:ext cx="11557610" cy="4041165"/>
          </a:xfrm>
        </p:spPr>
        <p:txBody>
          <a:bodyPr numCol="2" spcCol="45720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9797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here to type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More sentences and paragraphs.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1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2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3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90513" y="1195754"/>
            <a:ext cx="11557000" cy="777901"/>
          </a:xfrm>
        </p:spPr>
        <p:txBody>
          <a:bodyPr/>
          <a:lstStyle>
            <a:lvl1pPr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Click to add </a:t>
            </a:r>
            <a:r>
              <a:rPr lang="en-US" dirty="0" err="1"/>
              <a:t>subheadline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818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89903" y="2135799"/>
            <a:ext cx="10900180" cy="3905547"/>
          </a:xfrm>
        </p:spPr>
        <p:txBody>
          <a:bodyPr numCol="2" spcCol="45720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1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2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3</a:t>
            </a:r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90513" y="1259125"/>
            <a:ext cx="10899570" cy="777901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solidFill>
                  <a:schemeClr val="accent4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9797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here to type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sentences and paragraphs.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9797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Click here to type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sentences and paragraphs.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9797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here to type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sentences and paragraphs.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9797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here to type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sentences and paragraphs.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5699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89903" y="1162877"/>
            <a:ext cx="5078802" cy="501408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9797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here to type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More sentences and paragraphs.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1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2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3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759705" y="1162877"/>
            <a:ext cx="5421325" cy="501408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9797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here to type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More sentences and paragraphs.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1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2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3</a:t>
            </a:r>
          </a:p>
        </p:txBody>
      </p:sp>
    </p:spTree>
    <p:extLst>
      <p:ext uri="{BB962C8B-B14F-4D97-AF65-F5344CB8AC3E}">
        <p14:creationId xmlns:p14="http://schemas.microsoft.com/office/powerpoint/2010/main" val="3259398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817" y="255710"/>
            <a:ext cx="5495454" cy="94607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07816" y="1345475"/>
            <a:ext cx="5495455" cy="470217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9797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here to type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More sentences and paragraphs.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1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2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Bullet 3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062662" y="0"/>
            <a:ext cx="6129338" cy="68580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579620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1123" y="255710"/>
            <a:ext cx="11557000" cy="758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Here to Type Your 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123" y="1133060"/>
            <a:ext cx="11557000" cy="49695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065059-56CF-4E78-B898-AEDFC16F0741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118137" y="6221831"/>
            <a:ext cx="2124131" cy="451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317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 baseline="0">
          <a:solidFill>
            <a:schemeClr val="accent3"/>
          </a:solidFill>
          <a:latin typeface="Arial" charset="0"/>
          <a:ea typeface="Arial" charset="0"/>
          <a:cs typeface="Arial" charset="0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b="0" kern="1200" spc="-3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1800" kern="1200" spc="-3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.AppleSystemUIFont" charset="-120"/>
        <a:buChar char="-"/>
        <a:defRPr sz="1600" kern="1200" spc="-3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.HelveticaNeueDeskInterface-Regular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7817" y="255710"/>
            <a:ext cx="5495454" cy="1200329"/>
          </a:xfrm>
        </p:spPr>
        <p:txBody>
          <a:bodyPr>
            <a:normAutofit/>
          </a:bodyPr>
          <a:lstStyle/>
          <a:p>
            <a:pPr algn="ctr"/>
            <a:r>
              <a:rPr lang="en-US" sz="2400" i="1" dirty="0"/>
              <a:t>   </a:t>
            </a:r>
            <a:r>
              <a:rPr lang="en-US" sz="2400" dirty="0"/>
              <a:t>No Fault LLC &amp; LTC are</a:t>
            </a:r>
            <a:br>
              <a:rPr lang="en-US" sz="2400" i="1" dirty="0"/>
            </a:br>
            <a:r>
              <a:rPr lang="en-US" sz="2400" i="1" dirty="0"/>
              <a:t>  All American!</a:t>
            </a:r>
            <a:br>
              <a:rPr lang="en-US" sz="2400" i="1" dirty="0"/>
            </a:br>
            <a:endParaRPr lang="en-US" sz="2400" i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204209" y="1158949"/>
            <a:ext cx="5599062" cy="5279962"/>
          </a:xfrm>
        </p:spPr>
        <p:txBody>
          <a:bodyPr/>
          <a:lstStyle/>
          <a:p>
            <a:pPr algn="ctr"/>
            <a:endParaRPr lang="en-US" sz="1800" b="1" dirty="0"/>
          </a:p>
          <a:p>
            <a:pPr algn="just"/>
            <a:endParaRPr lang="en-US" sz="16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about a playground with a </a:t>
            </a:r>
            <a:r>
              <a:rPr lang="en-US" sz="16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</a:t>
            </a:r>
            <a:r>
              <a:rPr lang="en-US" sz="16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white and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blue</a:t>
            </a:r>
            <a:r>
              <a:rPr lang="en-US" sz="16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patriotic look!  That is exactly what we supplied at Northwood High School in Lena, Louisiana.  We partnered with Christina Swift, CPSI Certified inspector, of Hahn Enterprises.  </a:t>
            </a:r>
          </a:p>
          <a:p>
            <a:pPr algn="just"/>
            <a:r>
              <a:rPr lang="en-US" sz="16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Christina told us about this project stating, “Northwood had outdated playground equipment, and desperately needed something new.  We designed a playground that had a variety of slides and climbers for the elementary school.  </a:t>
            </a:r>
            <a:r>
              <a:rPr lang="en-US" sz="16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is all new </a:t>
            </a:r>
            <a:r>
              <a:rPr lang="en-US" sz="1600" b="1" i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Little Tikes Commercial</a:t>
            </a:r>
            <a:r>
              <a:rPr lang="en-US" sz="16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play equipment which is ADA accessible for kids with special needs, and the added benches give people a place to rest or watch all the action.  </a:t>
            </a:r>
            <a:r>
              <a:rPr lang="en-US" sz="16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love the picture that has the American flag in the background as it matches the equipment!”  </a:t>
            </a:r>
          </a:p>
          <a:p>
            <a:pPr algn="just"/>
            <a:r>
              <a:rPr lang="en-US" sz="16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added safety, we worked with Hahn to provide and install our </a:t>
            </a:r>
            <a:r>
              <a:rPr lang="en-US" sz="1600" b="1" i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Fault Safety Surface</a:t>
            </a:r>
            <a:r>
              <a:rPr lang="en-US" sz="16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an attractive tan color blend.  Children with mobility devices will find it easy to move around on the solid, rubber surfacing within this “all American” play area! 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0" y="282883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8000" y="282883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en-US" dirty="0"/>
            </a:br>
            <a:r>
              <a:rPr lang="en-US" dirty="0"/>
              <a:t>                           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14" y="255710"/>
            <a:ext cx="1062489" cy="700542"/>
          </a:xfrm>
          <a:prstGeom prst="rect">
            <a:avLst/>
          </a:prstGeom>
        </p:spPr>
      </p:pic>
      <p:pic>
        <p:nvPicPr>
          <p:cNvPr id="17" name="Picture Placeholder 16" descr="A blue chair&#10;&#10;Description automatically generated">
            <a:extLst>
              <a:ext uri="{FF2B5EF4-FFF2-40B4-BE49-F238E27FC236}">
                <a16:creationId xmlns:a16="http://schemas.microsoft.com/office/drawing/2014/main" id="{E8FFC746-CD92-4F3B-B2D8-F440AF4E9A1E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79" b="26379"/>
          <a:stretch>
            <a:fillRect/>
          </a:stretch>
        </p:blipFill>
        <p:spPr>
          <a:xfrm>
            <a:off x="6062662" y="2574952"/>
            <a:ext cx="6129338" cy="1844647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2" name="Picture Placeholder 21" descr="A picture containing outdoor, grass, chair, umbrella&#10;&#10;Description automatically generated">
            <a:extLst>
              <a:ext uri="{FF2B5EF4-FFF2-40B4-BE49-F238E27FC236}">
                <a16:creationId xmlns:a16="http://schemas.microsoft.com/office/drawing/2014/main" id="{C7A65C40-8280-4710-A9A1-0225B336F617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79" b="26379"/>
          <a:stretch>
            <a:fillRect/>
          </a:stretch>
        </p:blipFill>
        <p:spPr>
          <a:xfrm>
            <a:off x="6062662" y="410402"/>
            <a:ext cx="6129338" cy="2016378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6" name="Picture Placeholder 25" descr="A chair sitting in front of a beach&#10;&#10;Description automatically generated">
            <a:extLst>
              <a:ext uri="{FF2B5EF4-FFF2-40B4-BE49-F238E27FC236}">
                <a16:creationId xmlns:a16="http://schemas.microsoft.com/office/drawing/2014/main" id="{B094EBFC-DB47-4954-AB51-334AEF7AB8EB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62" b="26362"/>
          <a:stretch>
            <a:fillRect/>
          </a:stretch>
        </p:blipFill>
        <p:spPr>
          <a:xfrm>
            <a:off x="6062662" y="4567771"/>
            <a:ext cx="6129338" cy="2016377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 descr="A close up of a flag&#10;&#10;Description automatically generated">
            <a:extLst>
              <a:ext uri="{FF2B5EF4-FFF2-40B4-BE49-F238E27FC236}">
                <a16:creationId xmlns:a16="http://schemas.microsoft.com/office/drawing/2014/main" id="{ACAD5929-4DFD-47D8-B84A-016A25BF3E8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466" y="1158949"/>
            <a:ext cx="1582547" cy="853445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9424213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Little Tikes">
      <a:dk1>
        <a:srgbClr val="797979"/>
      </a:dk1>
      <a:lt1>
        <a:srgbClr val="FFFFFF"/>
      </a:lt1>
      <a:dk2>
        <a:srgbClr val="3E3D2D"/>
      </a:dk2>
      <a:lt2>
        <a:srgbClr val="FFFFFF"/>
      </a:lt2>
      <a:accent1>
        <a:srgbClr val="929292"/>
      </a:accent1>
      <a:accent2>
        <a:srgbClr val="71685A"/>
      </a:accent2>
      <a:accent3>
        <a:srgbClr val="014D90"/>
      </a:accent3>
      <a:accent4>
        <a:srgbClr val="808080"/>
      </a:accent4>
      <a:accent5>
        <a:srgbClr val="4C4C4C"/>
      </a:accent5>
      <a:accent6>
        <a:srgbClr val="D7222A"/>
      </a:accent6>
      <a:hlink>
        <a:srgbClr val="D7222A"/>
      </a:hlink>
      <a:folHlink>
        <a:srgbClr val="C0C0C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mt16SS0722 Little Tikes Template" id="{14FAD314-94E4-3943-A08E-21A6E28E486F}" vid="{7F3CB017-FEFD-DC43-85C3-22442F5CE6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205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.AppleSystemUIFont</vt:lpstr>
      <vt:lpstr>.HelveticaNeueDeskInterface-Regular</vt:lpstr>
      <vt:lpstr>Arial</vt:lpstr>
      <vt:lpstr>Calibri</vt:lpstr>
      <vt:lpstr>1_Office Theme</vt:lpstr>
      <vt:lpstr>   No Fault LLC &amp; LTC are   All American!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Inside Track</dc:title>
  <dc:creator>Brett Kidd</dc:creator>
  <cp:lastModifiedBy>Carmen Soileau</cp:lastModifiedBy>
  <cp:revision>49</cp:revision>
  <dcterms:created xsi:type="dcterms:W3CDTF">2019-07-03T15:55:07Z</dcterms:created>
  <dcterms:modified xsi:type="dcterms:W3CDTF">2020-09-21T15:32:58Z</dcterms:modified>
</cp:coreProperties>
</file>